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  <p:sldMasterId id="2147483700" r:id="rId3"/>
  </p:sldMasterIdLst>
  <p:sldIdLst>
    <p:sldId id="266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0"/>
    <a:srgbClr val="EFA520"/>
    <a:srgbClr val="C4D600"/>
    <a:srgbClr val="6BCABA"/>
    <a:srgbClr val="013480"/>
    <a:srgbClr val="7AC1EC"/>
    <a:srgbClr val="031425"/>
    <a:srgbClr val="000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28"/>
    <p:restoredTop sz="94643"/>
  </p:normalViewPr>
  <p:slideViewPr>
    <p:cSldViewPr snapToGrid="0" snapToObjects="1">
      <p:cViewPr varScale="1">
        <p:scale>
          <a:sx n="113" d="100"/>
          <a:sy n="113" d="100"/>
        </p:scale>
        <p:origin x="2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ey Gold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953" y="3657600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35647" y="246037"/>
            <a:ext cx="3120706" cy="32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1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78E7-1C94-C437-5114-0550B4BF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C74B-26BB-BB31-3405-F43762AAF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5368-7D03-F405-388A-2D6020794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451DF-499A-C6A1-58A6-4A71568C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2D918-3E82-DD4D-450A-B9C42784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2DF3B-AD6E-11A8-5171-F1104772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0FB4-F7F5-5C79-F1AA-0D6334D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41108-AE10-D750-1D90-EE49CE874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9836-8D9E-2610-A8D0-6B5EA145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C8FC7-877A-DAB4-0489-E68356838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219E2-507E-D752-0583-B4EBC34B8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0DBBD-A812-9176-B7E6-0C493099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FBEE8-CD4D-B7F6-DBE8-A25806BA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6D469-52B5-FD44-79AE-BCDCC4F1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D05D-6D58-C3BF-A964-D868521C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80EB1-F3D8-2EFE-50EE-0E6C9AA1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545AA-6986-34AC-0035-A54C2D54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45B03-52C0-7032-E799-B25B97A0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5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7684A-27D9-BD7A-4DD8-344EC3CA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8F1E2-ED1E-DC39-1F75-4DEDF57E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7EF0E-AD25-B09E-E69F-1499D233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9D5B-AAB0-F730-4360-6462250E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23E3-4EE6-9ACB-ED44-94955E27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5DA1C-B3AD-E02F-4FF4-2C85EBBCF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DDCF7-C630-2154-63C3-D659FE3D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BF9DE-A670-CD02-7145-BAF7F183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D8301-FBAC-4BDE-36D2-B7A79405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9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7EDF-5067-4962-5AC7-5214195F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2269D-1BCB-09D8-F7EB-A94185815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16DFE-5A2B-9008-24CE-8821F523C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B2AD7-A4B8-44ED-D50F-45EACC9D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12850-AAD9-BD93-3E1D-149F540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921D8-D977-E6CD-6DBE-123F24E0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4630-480F-DF2A-06B8-134304DB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A42E0-499E-052E-A52B-83D4BFF93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F817E-270A-1BC9-334E-8A75B061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66427-7337-0967-45B4-8C6C523C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021C-25E1-C4DF-A1E5-70EE063D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046DA-76B4-A65C-DC6F-C5AE3C113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787D7-629E-D68B-571E-BB33A68D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4CD4-77B3-3E05-59E4-1177BFE2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1B85-8892-1245-C401-B59991E3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8D491-B17D-3415-73A6-2988337B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3CA1-E37F-C62E-3488-AAA554613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2C4E8-72EA-A793-7AE4-50CC941CB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5D2C9-BA23-6300-6621-3CF2DBD7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8552-DCC2-6589-A186-96C4BA2A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9F7A-4D79-FB1D-B4D7-D378F8A7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D68D-D74F-9D8E-89C2-3EF6FE10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11F8-DFAE-93AA-8B75-AA3F625B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2DE73-B2F7-6BBC-F0F2-421BB4F8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CB7A9-2C70-84BB-E1BC-95D573CF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EFDE4-2BD9-3ABB-E0D7-3D03076B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ey Burst">
    <p:bg>
      <p:bgPr>
        <a:blipFill dpi="0" rotWithShape="1">
          <a:blip r:embed="rId2">
            <a:lum/>
          </a:blip>
          <a:srcRect/>
          <a:stretch>
            <a:fillRect l="-27000"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79284" y="-1935"/>
            <a:ext cx="3433432" cy="32023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953" y="3657600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88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10A-1690-2B4A-D517-EE31C4BC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41688-ABBC-6668-8DD6-1FAFF81F8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909E0-A23C-33B4-6274-88999722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1C737-EE82-469F-C677-59AF8180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CA87-397F-6E7C-5212-398DAC40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8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5EC8-5084-A7B9-40CE-5D61E6EB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DD53-2693-136D-C776-946281B08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02554-5C84-2FAC-4739-A3419EC10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C8923-4F74-17CC-FA82-AE2B9BB1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70E2E-BDBA-421E-16A5-2F04E88A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F7CD5-EB2D-B783-563F-3DFE7ED9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2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F68C-A394-4965-14AF-111E1BE4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42C29-91E4-22E9-889D-48DD8851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3A89E-DAE7-E43D-E657-4AAF3B53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45D7E-70B2-5A5D-BC7E-EC9C7C2DA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597FA-2FBF-A3E3-6F30-C69937E61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741A3-F136-5C7F-3D11-A67F0BE5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B9ED0-8437-B0EF-EEF5-C2CF563A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E7C3F-B88F-C570-35EE-0F5F144B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201D-9D00-1D8E-8DC1-64BE5F6E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25022-CF2E-04D1-500B-B3EAB693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5EBA9-8E35-6A39-28AF-164F3EE5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423D5-2657-197A-D03B-545CD8EB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3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655C5-C8C9-39D7-ACB7-40985341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486DA-3A1C-1E3C-4BC4-0E8F4E7E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68E2-6653-015D-5C91-899C9CE5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8EBB-0733-3F7D-107B-18C9FA7D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F086-A6D7-6517-0328-11399AF4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F7E78-77BB-CFF9-FDE7-685C06874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B0B56-7903-CC84-6D81-376FFC53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14F98-DEDC-999A-7FAA-996A5680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2D0B9-4A26-F4DC-7686-E5D99BD4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2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6BF2-CA36-0A9B-B0A3-17B693B9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DFB9F-443D-C753-BC4D-D9C9F1D95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27F97-1248-79E4-74D1-E799F7929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5B866-F39F-B77D-1A3E-DAEE53C2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F7573-9924-864D-9674-93048DE2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F7998-786A-6E12-29D6-2C7C6267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7D45-6C3E-A7D4-08F7-7E6DB42B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6B1FB-13AA-0435-C2BE-862EC60E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FD039-6BFB-4187-D8D1-93E9C3D3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CFA5-FCA3-5DE8-2CA7-41BB817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1D34-0A2A-DC69-D827-0E92CA47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8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F574C-F4CB-4A37-F738-E4B01E775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EEFAC-3E48-C174-36DA-40610164F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0D2E-433E-081A-7D31-4B7ED6C1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0B696-CFA3-17C8-CF23-68DF76BF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9F4F4-54B8-0E49-E21A-ED9275B0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ey Gold Burst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09E7F7-4C7C-FF72-E77C-B3EEECAF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8925"/>
          <a:stretch/>
        </p:blipFill>
        <p:spPr>
          <a:xfrm>
            <a:off x="0" y="-217189"/>
            <a:ext cx="3754380" cy="72923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 userDrawn="1">
            <p:ph type="title" hasCustomPrompt="1"/>
          </p:nvPr>
        </p:nvSpPr>
        <p:spPr>
          <a:xfrm>
            <a:off x="4772378" y="2153153"/>
            <a:ext cx="4549474" cy="25516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0254C-6258-11F2-B6FB-1E4B645A6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519" y="5867738"/>
            <a:ext cx="1397876" cy="9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ey Gold_NCI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953" y="3657600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35647" y="246037"/>
            <a:ext cx="3120706" cy="32023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F61E1-9558-B2E8-FC14-F9449FC99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481" y="6267450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6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ey Burst_NCI">
    <p:bg>
      <p:bgPr>
        <a:blipFill dpi="0" rotWithShape="1">
          <a:blip r:embed="rId2">
            <a:lum/>
          </a:blip>
          <a:srcRect/>
          <a:stretch>
            <a:fillRect l="-27000"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79284" y="-1935"/>
            <a:ext cx="3433432" cy="32023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953" y="3657600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F45B1-84A5-5FDF-734D-20BD7D348C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0481" y="6267450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ey Gold Burst_NCI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09E7F7-4C7C-FF72-E77C-B3EEECAF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8925"/>
          <a:stretch/>
        </p:blipFill>
        <p:spPr>
          <a:xfrm>
            <a:off x="0" y="-217189"/>
            <a:ext cx="3754380" cy="72923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 userDrawn="1">
            <p:ph type="title" hasCustomPrompt="1"/>
          </p:nvPr>
        </p:nvSpPr>
        <p:spPr>
          <a:xfrm>
            <a:off x="4772378" y="2153153"/>
            <a:ext cx="4549474" cy="25516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0254C-6258-11F2-B6FB-1E4B645A6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519" y="5867738"/>
            <a:ext cx="1397876" cy="9212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F09A1E-8934-0DAD-7CAC-1D4421D45A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0481" y="6267450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32BE-2FD5-D01C-0E6D-AA9F827A6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C9DBD-A61E-C7E7-D783-266393886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536E5-499C-EABB-CC3C-60594A3E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38A6A-7D12-3675-C3D7-DC9040E7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BE63-ED1D-61EE-43CD-678C189D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B15C-9361-DA23-16E3-5DDA96A4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8797-5CD5-CBFC-3F3A-3F2BE6BC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BC859-754E-C63C-AFB2-56B83BE3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29297-BFB3-932E-7364-D6D12EC9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BC6F-5AC5-A027-FF27-40335110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3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CC7-0D0D-C958-C9BF-355F1B23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F6F9B-4939-0AA9-45DA-0B18D078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C696-449A-FD05-3FDB-7B9D97AD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39872-7C0A-DCD1-7719-246762A8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86E6-9757-BACD-5561-098324CA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728" r:id="rId3"/>
    <p:sldLayoutId id="2147483724" r:id="rId4"/>
    <p:sldLayoutId id="2147483727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7C637-E866-94A8-705E-950CCAE9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52081-1C5A-49DC-E867-03AE9C326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00A9-105B-1A5B-8752-E6BB6D8BD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5414-1EC4-5040-94BD-B3B5B932B2B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B85B-AFD3-BCDD-22FF-57C6E3E30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95E7-4ED9-06E6-1FA1-90DF4F41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11F5-C786-A44C-B78D-73B1293065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FF6BC-31D9-E154-4689-14315F4C2A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8519" y="5588043"/>
            <a:ext cx="1397876" cy="1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95A50-6769-C5F9-8192-7E084C06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4E9A0-6A3C-29ED-6AF9-76DE8BEFC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D77B-775A-734F-2636-C1B99FCB3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6D2D-5F76-5B40-BF0A-8DB33CF782F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BBF4-BFA3-4622-6006-C8CB17600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0DF7-FA8F-5E3E-BD4E-AFFFA49AE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023C-3DFF-B94C-AA41-1BC135D652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B4333-15E7-9E7F-C21B-6C942E5564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8519" y="5588043"/>
            <a:ext cx="1397876" cy="1397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37AD8-A6B7-D637-D6EA-D785B1F8C0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30481" y="6267450"/>
            <a:ext cx="114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1499CB5-B382-E369-2E0F-64CE5F03E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9A50-03E6-4194-84C3-4047CAAE2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24C93-41D1-130F-C616-CD664E73C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299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ey_ppt_template_sm_no_burst WIDESCREEN" id="{38468CB3-1A40-0843-8735-214C45AF4BD2}" vid="{D71879AB-140A-2847-B8A6-D36D03CC43AB}"/>
    </a:ext>
  </a:extLst>
</a:theme>
</file>

<file path=ppt/theme/theme2.xml><?xml version="1.0" encoding="utf-8"?>
<a:theme xmlns:a="http://schemas.openxmlformats.org/drawingml/2006/main" name="Massey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sey_NCI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Title options</vt:lpstr>
      <vt:lpstr>Massey Brand</vt:lpstr>
      <vt:lpstr>Massey_NCI Brand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Janssen</dc:creator>
  <cp:lastModifiedBy>Microsoft Office User</cp:lastModifiedBy>
  <cp:revision>48</cp:revision>
  <dcterms:created xsi:type="dcterms:W3CDTF">2016-08-10T22:03:03Z</dcterms:created>
  <dcterms:modified xsi:type="dcterms:W3CDTF">2023-09-20T14:13:54Z</dcterms:modified>
</cp:coreProperties>
</file>